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86BB-B2F7-499A-86A4-90B1593D46E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4045-B212-4770-83A2-610E514A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86BB-B2F7-499A-86A4-90B1593D46E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4045-B212-4770-83A2-610E514A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86BB-B2F7-499A-86A4-90B1593D46E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4045-B212-4770-83A2-610E514A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86BB-B2F7-499A-86A4-90B1593D46E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4045-B212-4770-83A2-610E514A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86BB-B2F7-499A-86A4-90B1593D46E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4045-B212-4770-83A2-610E514A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86BB-B2F7-499A-86A4-90B1593D46E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4045-B212-4770-83A2-610E514A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86BB-B2F7-499A-86A4-90B1593D46E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4045-B212-4770-83A2-610E514A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86BB-B2F7-499A-86A4-90B1593D46E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4045-B212-4770-83A2-610E514A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86BB-B2F7-499A-86A4-90B1593D46E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4045-B212-4770-83A2-610E514A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86BB-B2F7-499A-86A4-90B1593D46E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4045-B212-4770-83A2-610E514A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86BB-B2F7-499A-86A4-90B1593D46E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4045-B212-4770-83A2-610E514A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286BB-B2F7-499A-86A4-90B1593D46E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64045-B212-4770-83A2-610E514A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549275"/>
            <a:ext cx="8642350" cy="1143000"/>
          </a:xfrm>
        </p:spPr>
        <p:txBody>
          <a:bodyPr/>
          <a:lstStyle/>
          <a:p>
            <a:pPr eaLnBrk="1" hangingPunct="1"/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400" b="1" smtClean="0">
                <a:solidFill>
                  <a:srgbClr val="FF3300"/>
                </a:solidFill>
              </a:rPr>
              <a:t>ИСТОРИКО-ГЕОРГАФИЧЕСКИЙ ФАКУЛЬТЕТ</a:t>
            </a:r>
            <a:r>
              <a:rPr lang="ru-RU" sz="4000" smtClean="0"/>
              <a:t> </a:t>
            </a:r>
          </a:p>
        </p:txBody>
      </p:sp>
      <p:sp>
        <p:nvSpPr>
          <p:cNvPr id="10243" name="Содержимое 5"/>
          <p:cNvSpPr>
            <a:spLocks noGrp="1"/>
          </p:cNvSpPr>
          <p:nvPr>
            <p:ph idx="4294967295"/>
          </p:nvPr>
        </p:nvSpPr>
        <p:spPr>
          <a:xfrm>
            <a:off x="250825" y="1844675"/>
            <a:ext cx="8569325" cy="4065588"/>
          </a:xfrm>
        </p:spPr>
        <p:txBody>
          <a:bodyPr/>
          <a:lstStyle/>
          <a:p>
            <a:pPr eaLnBrk="1" hangingPunct="1"/>
            <a:r>
              <a:rPr lang="ru-RU" sz="2400" smtClean="0"/>
              <a:t>Интернет-</a:t>
            </a:r>
            <a:r>
              <a:rPr lang="ru-RU" sz="2400" smtClean="0">
                <a:solidFill>
                  <a:srgbClr val="FF0000"/>
                </a:solidFill>
              </a:rPr>
              <a:t>олимпиада</a:t>
            </a:r>
            <a:r>
              <a:rPr lang="ru-RU" sz="2400" smtClean="0"/>
              <a:t> по истории и обществознанию среди учащихся школ 8-11 классов (01.12.2014-10.12.2014).</a:t>
            </a:r>
          </a:p>
          <a:p>
            <a:pPr eaLnBrk="1" hangingPunct="1"/>
            <a:r>
              <a:rPr lang="ru-RU" sz="2400" smtClean="0">
                <a:solidFill>
                  <a:srgbClr val="FF0000"/>
                </a:solidFill>
              </a:rPr>
              <a:t>Олимпиада</a:t>
            </a:r>
            <a:r>
              <a:rPr lang="ru-RU" sz="2400" smtClean="0"/>
              <a:t> по географии «Геотурнир» (февраль-март 2015)</a:t>
            </a:r>
          </a:p>
          <a:p>
            <a:r>
              <a:rPr lang="ru-RU" sz="2400" smtClean="0"/>
              <a:t>Археологический</a:t>
            </a:r>
            <a:r>
              <a:rPr lang="ru-RU" sz="2400" b="1" smtClean="0"/>
              <a:t> </a:t>
            </a:r>
            <a:r>
              <a:rPr lang="ru-RU" sz="2400" b="1" smtClean="0">
                <a:solidFill>
                  <a:srgbClr val="0070C0"/>
                </a:solidFill>
              </a:rPr>
              <a:t>кружок</a:t>
            </a:r>
            <a:r>
              <a:rPr lang="ru-RU" sz="2400" b="1" smtClean="0"/>
              <a:t> </a:t>
            </a:r>
            <a:r>
              <a:rPr lang="ru-RU" sz="2400" smtClean="0"/>
              <a:t>(ауд. I-517, 1 раз в месяц, 16:00-18:00)</a:t>
            </a:r>
          </a:p>
          <a:p>
            <a:r>
              <a:rPr lang="ru-RU" sz="2400" smtClean="0"/>
              <a:t>«Вечерний семинарий» (ауд. I-506, чт, пт, 16:00-18:00)</a:t>
            </a:r>
            <a:endParaRPr lang="ru-RU" sz="2400" b="1" smtClean="0"/>
          </a:p>
          <a:p>
            <a:r>
              <a:rPr lang="ru-RU" sz="2400" b="1" smtClean="0"/>
              <a:t>Координатор:</a:t>
            </a:r>
            <a:r>
              <a:rPr lang="ru-RU" sz="2400" smtClean="0"/>
              <a:t> Матюшин Петр Николаевич </a:t>
            </a:r>
          </a:p>
          <a:p>
            <a:r>
              <a:rPr lang="ru-RU" sz="2400" smtClean="0"/>
              <a:t>Тел. 45-01-67 (33-02)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ИСТОРИКО-ГЕОРГАФИЧЕСКИЙ ФАКУЛЬТЕТ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ИГФ</dc:title>
  <dc:creator>Владимир Антонович</dc:creator>
  <cp:lastModifiedBy>Владимир Антонович</cp:lastModifiedBy>
  <cp:revision>2</cp:revision>
  <dcterms:created xsi:type="dcterms:W3CDTF">2014-11-25T07:43:22Z</dcterms:created>
  <dcterms:modified xsi:type="dcterms:W3CDTF">2014-11-25T08:09:22Z</dcterms:modified>
</cp:coreProperties>
</file>